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338816" y="0"/>
            <a:ext cx="97536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000" y="0"/>
            <a:ext cx="17780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12192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1"/>
            <a:ext cx="90424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438400"/>
            <a:ext cx="90424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8280400" y="6610350"/>
            <a:ext cx="2032000" cy="228600"/>
          </a:xfrm>
        </p:spPr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10566400" y="6610350"/>
            <a:ext cx="1598507" cy="228600"/>
          </a:xfrm>
        </p:spPr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609600" y="6611112"/>
            <a:ext cx="7467600" cy="228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31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067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89085"/>
            <a:ext cx="27432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85216"/>
            <a:ext cx="80264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2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5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917699" y="6629400"/>
            <a:ext cx="10274301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1" y="5245101"/>
            <a:ext cx="92455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6801" y="4114800"/>
            <a:ext cx="92455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1864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9550400" y="6610350"/>
            <a:ext cx="2032000" cy="246888"/>
          </a:xfrm>
        </p:spPr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11656907" y="6610350"/>
            <a:ext cx="508000" cy="246888"/>
          </a:xfrm>
        </p:spPr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2032000" y="6610350"/>
            <a:ext cx="7416800" cy="2476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16608" y="0"/>
            <a:ext cx="975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58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609600" y="1981200"/>
            <a:ext cx="538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197600" y="1981200"/>
            <a:ext cx="538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10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0"/>
            <a:ext cx="5386917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6197600" y="1981200"/>
            <a:ext cx="5386917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609600" y="2438400"/>
            <a:ext cx="53848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6197600" y="2438400"/>
            <a:ext cx="53848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29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17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8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609600" y="1524000"/>
            <a:ext cx="44704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892800" y="1524000"/>
            <a:ext cx="5689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09601" y="2514599"/>
            <a:ext cx="44704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61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12192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7048"/>
            <a:ext cx="4474464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00928" y="1554480"/>
            <a:ext cx="5693664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14600"/>
            <a:ext cx="4474464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12192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5892800" y="1524000"/>
            <a:ext cx="56896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92800" y="5637212"/>
            <a:ext cx="56896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80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990600"/>
            <a:ext cx="109728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81201"/>
            <a:ext cx="109728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50400" y="6610350"/>
            <a:ext cx="203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46429970-AC7A-4A62-8A32-936C20903A2E}" type="datetimeFigureOut">
              <a:rPr lang="en-US" smtClean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610350"/>
            <a:ext cx="883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56907" y="6610350"/>
            <a:ext cx="508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85C669E-99C3-45F1-B7D5-664361015A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5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9998" y="142070"/>
            <a:ext cx="57465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A51009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A51009"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Bell ringer, 8.22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A51009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A51009"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757" y="1250066"/>
            <a:ext cx="1049823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Please turn to page 11 in your text book. Read “People and Perspectives” on the life of Adam Smith. Please write the following four questions and answer. Thanks.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136" y="2241352"/>
            <a:ext cx="1127374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is Adam Smith’s most important work?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Adam Smith is considered the founder of what?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Which two schools did Adam Smith attend?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How can pursuit of individual self interest benefit society as a whole?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7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12869" cy="670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02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9757" y="142070"/>
            <a:ext cx="651675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A51009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A51009"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Bell ringer, 8.23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A51009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A51009"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757" y="1250066"/>
            <a:ext cx="1049823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Please turn to page 510 in your text book. Read “People and Perspectives” on the life of Karl Marx. Please write the following four questions and answer. Thanks.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136" y="2241352"/>
            <a:ext cx="112737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Karl Marx is often associated with what event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Who helped covert Karl Marx to the concept of communism?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Because of his belief in communism, Marx was expelled from what three places?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Why do you think so little of Marx’s writings are known and quoted today?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791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5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430" y="142070"/>
            <a:ext cx="651675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Bell ringer, 8.24</a:t>
            </a:r>
            <a:endParaRPr lang="en-US" sz="6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757" y="1111520"/>
            <a:ext cx="1049823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write down the four questions below. Use the chart on the next slide to answer the questions. Thanks.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86136" y="2053354"/>
            <a:ext cx="1127374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 </a:t>
            </a:r>
            <a:r>
              <a:rPr lang="en-US" sz="4000" dirty="0" smtClean="0"/>
              <a:t>Where did most of your tax dollar go in 2014?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 How much of the 2014 dollar went to funding education?</a:t>
            </a:r>
          </a:p>
          <a:p>
            <a:pPr marL="342900" indent="-342900">
              <a:buAutoNum type="arabicPeriod"/>
            </a:pPr>
            <a:r>
              <a:rPr lang="en-US" sz="4000" dirty="0"/>
              <a:t> </a:t>
            </a:r>
            <a:r>
              <a:rPr lang="en-US" sz="4000" dirty="0" smtClean="0"/>
              <a:t>15.3 cents of your tax dollar went to which category?</a:t>
            </a:r>
          </a:p>
          <a:p>
            <a:pPr marL="342900" indent="-342900">
              <a:buAutoNum type="arabicPeriod"/>
            </a:pPr>
            <a:r>
              <a:rPr lang="en-US" sz="4000" dirty="0"/>
              <a:t> </a:t>
            </a:r>
            <a:r>
              <a:rPr lang="en-US" sz="4000" dirty="0" smtClean="0"/>
              <a:t>Which section of the tax dollar would you like to see increased or decreased and why?</a:t>
            </a:r>
          </a:p>
          <a:p>
            <a:endParaRPr lang="en-US" sz="3600" dirty="0" smtClean="0"/>
          </a:p>
          <a:p>
            <a:pPr marL="342900" indent="-342900">
              <a:buAutoNum type="arabicPeriod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738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.nationalpriorities.org/uploads/npp-where-2015-green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2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430" y="142070"/>
            <a:ext cx="651675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A51009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A51009"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rPr>
              <a:t>Bell ringer, 8.25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A51009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A51009"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757" y="1111520"/>
            <a:ext cx="1049823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Please write down the four questions below. Go to the wiki page, and click on the link for the podcast. Listen to the podcast to answer the 4 questions.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2510" y="2053354"/>
            <a:ext cx="1142736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Which California city was the first to place a tax on soda and other sugary drinks?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Why was the penny per ounce tax created?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Which country imposed a similar soda tax in 2014?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are some other American cities considering a soda tax in their cities?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http://www.wsj.com/podcasts/soda-consumption-falls-after-tax-is-enacted/DA91B0E8-31C9-48F4-AF62-0520426903F1.html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26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338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Wingdings</vt:lpstr>
      <vt:lpstr>Macro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2016-08-22T17:59:37Z</dcterms:created>
  <dcterms:modified xsi:type="dcterms:W3CDTF">2016-08-25T12:50:18Z</dcterms:modified>
</cp:coreProperties>
</file>